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4" r:id="rId4"/>
    <p:sldId id="265" r:id="rId5"/>
    <p:sldId id="257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38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106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76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72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15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699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540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916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00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319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706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2ECBD-DFC3-41DD-AE02-DB110126E52F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15DA8-C6A0-4B2B-952C-09E465921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572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요즘 뜨는 인기 장소 </a:t>
            </a:r>
            <a:r>
              <a:rPr lang="en-US" altLang="ko-KR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첫 화면</a:t>
            </a:r>
            <a:r>
              <a:rPr lang="en-US" altLang="ko-KR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요즘 뜨는 인기 장소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0" y="1373155"/>
            <a:ext cx="6096002" cy="3053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884" y="2625757"/>
            <a:ext cx="6094800" cy="2936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1504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파워 에디터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파워에디터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126" y="1587535"/>
            <a:ext cx="7677744" cy="38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44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로그인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156" y="1563095"/>
            <a:ext cx="6094800" cy="29331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582" y="2729841"/>
            <a:ext cx="5638920" cy="2934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799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마이 페이지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마이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18" y="1447800"/>
            <a:ext cx="5809932" cy="2934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137" y="3160865"/>
            <a:ext cx="5828227" cy="29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83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회원 정보 수정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 정보 수정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398" y="1587323"/>
            <a:ext cx="8053200" cy="3877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9161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테마 지도 찾아보기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55" y="1656026"/>
            <a:ext cx="6094800" cy="2946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테마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640" y="2400302"/>
            <a:ext cx="6146004" cy="2948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2446711" y="4744788"/>
            <a:ext cx="3649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인기 테마</a:t>
            </a:r>
            <a:r>
              <a:rPr lang="en-US" altLang="ko-KR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전체 테마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23597" y="5490951"/>
            <a:ext cx="3649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태그로 테마 </a:t>
            </a:r>
            <a:r>
              <a:rPr lang="ko-KR" altLang="en-US" sz="900" dirty="0" err="1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필터링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1930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새 테마 등록하기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테마  등록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798" y="1841500"/>
            <a:ext cx="7754400" cy="38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0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테마 상세 페이지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테마 상세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956" y="1551897"/>
            <a:ext cx="6094800" cy="28601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242" y="2519626"/>
            <a:ext cx="6094800" cy="29299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2039712" y="4549989"/>
            <a:ext cx="3649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사용자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5998" y="5610637"/>
            <a:ext cx="36492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테마 </a:t>
            </a:r>
            <a:r>
              <a:rPr lang="ko-KR" altLang="en-US" sz="900" dirty="0" err="1" smtClean="0">
                <a:solidFill>
                  <a:schemeClr val="bg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만든이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482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장소 등록 페이지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장소 등록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398" y="1575630"/>
            <a:ext cx="8053200" cy="3875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5335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직사각형 144"/>
          <p:cNvSpPr/>
          <p:nvPr/>
        </p:nvSpPr>
        <p:spPr>
          <a:xfrm>
            <a:off x="0" y="1"/>
            <a:ext cx="12192000" cy="957404"/>
          </a:xfrm>
          <a:prstGeom prst="rect">
            <a:avLst/>
          </a:prstGeom>
          <a:solidFill>
            <a:schemeClr val="accent5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테마 수정 화면</a:t>
            </a:r>
            <a:endParaRPr lang="ko-KR" altLang="en-US" sz="3000" b="1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1355" y="6094865"/>
            <a:ext cx="36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테마 수정 페이지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178" y="1354137"/>
            <a:ext cx="7665640" cy="38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7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76</Words>
  <Application>Microsoft Office PowerPoint</Application>
  <PresentationFormat>와이드스크린</PresentationFormat>
  <Paragraphs>24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HY헤드라인M</vt:lpstr>
      <vt:lpstr>맑은 고딕</vt:lpstr>
      <vt:lpstr>맑은 고딕 Semilight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49</cp:revision>
  <dcterms:created xsi:type="dcterms:W3CDTF">2023-11-15T03:00:46Z</dcterms:created>
  <dcterms:modified xsi:type="dcterms:W3CDTF">2023-11-23T05:29:05Z</dcterms:modified>
</cp:coreProperties>
</file>

<file path=docProps/thumbnail.jpeg>
</file>